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146"/>
    <a:srgbClr val="0E0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97746-7A9C-4C0D-8153-A60866912306}" v="38" dt="2023-02-25T16:34:25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k" userId="864774aa506704d0" providerId="LiveId" clId="{80597746-7A9C-4C0D-8153-A60866912306}"/>
    <pc:docChg chg="undo custSel addSld delSld modSld modMainMaster">
      <pc:chgData name="Nouk" userId="864774aa506704d0" providerId="LiveId" clId="{80597746-7A9C-4C0D-8153-A60866912306}" dt="2023-03-23T09:37:43.290" v="321" actId="207"/>
      <pc:docMkLst>
        <pc:docMk/>
      </pc:docMkLst>
      <pc:sldChg chg="addSp delSp modSp mod">
        <pc:chgData name="Nouk" userId="864774aa506704d0" providerId="LiveId" clId="{80597746-7A9C-4C0D-8153-A60866912306}" dt="2023-02-25T16:34:39.663" v="318" actId="14100"/>
        <pc:sldMkLst>
          <pc:docMk/>
          <pc:sldMk cId="3227087956" sldId="256"/>
        </pc:sldMkLst>
        <pc:spChg chg="del">
          <ac:chgData name="Nouk" userId="864774aa506704d0" providerId="LiveId" clId="{80597746-7A9C-4C0D-8153-A60866912306}" dt="2023-02-25T16:34:25.743" v="315" actId="931"/>
          <ac:spMkLst>
            <pc:docMk/>
            <pc:sldMk cId="3227087956" sldId="256"/>
            <ac:spMk id="2" creationId="{94A19E33-94EB-EAD9-F696-63A9B5B7F43B}"/>
          </ac:spMkLst>
        </pc:spChg>
        <pc:picChg chg="add mod">
          <ac:chgData name="Nouk" userId="864774aa506704d0" providerId="LiveId" clId="{80597746-7A9C-4C0D-8153-A60866912306}" dt="2023-02-25T16:34:39.663" v="318" actId="14100"/>
          <ac:picMkLst>
            <pc:docMk/>
            <pc:sldMk cId="3227087956" sldId="256"/>
            <ac:picMk id="4" creationId="{FE88BCD7-9E29-8E4C-9E41-CE196A51D23A}"/>
          </ac:picMkLst>
        </pc:picChg>
      </pc:sldChg>
      <pc:sldChg chg="modSp del mod">
        <pc:chgData name="Nouk" userId="864774aa506704d0" providerId="LiveId" clId="{80597746-7A9C-4C0D-8153-A60866912306}" dt="2023-02-25T15:44:17.386" v="23" actId="47"/>
        <pc:sldMkLst>
          <pc:docMk/>
          <pc:sldMk cId="4138493402" sldId="258"/>
        </pc:sldMkLst>
        <pc:spChg chg="mod">
          <ac:chgData name="Nouk" userId="864774aa506704d0" providerId="LiveId" clId="{80597746-7A9C-4C0D-8153-A60866912306}" dt="2023-02-25T15:43:19.496" v="22" actId="5793"/>
          <ac:spMkLst>
            <pc:docMk/>
            <pc:sldMk cId="4138493402" sldId="258"/>
            <ac:spMk id="2" creationId="{B0DE9EAE-5D56-747B-1727-D073F7EBE88B}"/>
          </ac:spMkLst>
        </pc:spChg>
      </pc:sldChg>
      <pc:sldChg chg="new del">
        <pc:chgData name="Nouk" userId="864774aa506704d0" providerId="LiveId" clId="{80597746-7A9C-4C0D-8153-A60866912306}" dt="2023-02-25T15:44:17.975" v="24" actId="47"/>
        <pc:sldMkLst>
          <pc:docMk/>
          <pc:sldMk cId="3528297002" sldId="259"/>
        </pc:sldMkLst>
      </pc:sldChg>
      <pc:sldChg chg="new del">
        <pc:chgData name="Nouk" userId="864774aa506704d0" providerId="LiveId" clId="{80597746-7A9C-4C0D-8153-A60866912306}" dt="2023-02-25T15:44:18.599" v="25" actId="47"/>
        <pc:sldMkLst>
          <pc:docMk/>
          <pc:sldMk cId="404711374" sldId="260"/>
        </pc:sldMkLst>
      </pc:sldChg>
      <pc:sldChg chg="new del">
        <pc:chgData name="Nouk" userId="864774aa506704d0" providerId="LiveId" clId="{80597746-7A9C-4C0D-8153-A60866912306}" dt="2023-02-25T15:44:19.339" v="26" actId="47"/>
        <pc:sldMkLst>
          <pc:docMk/>
          <pc:sldMk cId="1878709462" sldId="261"/>
        </pc:sldMkLst>
      </pc:sldChg>
      <pc:sldChg chg="new del">
        <pc:chgData name="Nouk" userId="864774aa506704d0" providerId="LiveId" clId="{80597746-7A9C-4C0D-8153-A60866912306}" dt="2023-02-25T15:44:20.329" v="27" actId="47"/>
        <pc:sldMkLst>
          <pc:docMk/>
          <pc:sldMk cId="1732110525" sldId="262"/>
        </pc:sldMkLst>
      </pc:sldChg>
      <pc:sldChg chg="new del">
        <pc:chgData name="Nouk" userId="864774aa506704d0" providerId="LiveId" clId="{80597746-7A9C-4C0D-8153-A60866912306}" dt="2023-02-25T15:44:21.106" v="28" actId="47"/>
        <pc:sldMkLst>
          <pc:docMk/>
          <pc:sldMk cId="1263270096" sldId="263"/>
        </pc:sldMkLst>
      </pc:sldChg>
      <pc:sldChg chg="new">
        <pc:chgData name="Nouk" userId="864774aa506704d0" providerId="LiveId" clId="{80597746-7A9C-4C0D-8153-A60866912306}" dt="2023-02-23T22:00:40.181" v="5" actId="680"/>
        <pc:sldMkLst>
          <pc:docMk/>
          <pc:sldMk cId="3416640260" sldId="264"/>
        </pc:sldMkLst>
      </pc:sldChg>
      <pc:sldChg chg="modSp new mod">
        <pc:chgData name="Nouk" userId="864774aa506704d0" providerId="LiveId" clId="{80597746-7A9C-4C0D-8153-A60866912306}" dt="2023-02-25T16:32:23.114" v="195" actId="12"/>
        <pc:sldMkLst>
          <pc:docMk/>
          <pc:sldMk cId="2355440892" sldId="265"/>
        </pc:sldMkLst>
        <pc:spChg chg="mod">
          <ac:chgData name="Nouk" userId="864774aa506704d0" providerId="LiveId" clId="{80597746-7A9C-4C0D-8153-A60866912306}" dt="2023-02-25T16:32:23.114" v="195" actId="12"/>
          <ac:spMkLst>
            <pc:docMk/>
            <pc:sldMk cId="2355440892" sldId="265"/>
            <ac:spMk id="2" creationId="{E8B41892-8B69-283F-5BD2-825E33DF0051}"/>
          </ac:spMkLst>
        </pc:spChg>
      </pc:sldChg>
      <pc:sldChg chg="modSp new del mod">
        <pc:chgData name="Nouk" userId="864774aa506704d0" providerId="LiveId" clId="{80597746-7A9C-4C0D-8153-A60866912306}" dt="2023-02-25T15:45:17.012" v="40" actId="47"/>
        <pc:sldMkLst>
          <pc:docMk/>
          <pc:sldMk cId="2408184052" sldId="265"/>
        </pc:sldMkLst>
        <pc:spChg chg="mod">
          <ac:chgData name="Nouk" userId="864774aa506704d0" providerId="LiveId" clId="{80597746-7A9C-4C0D-8153-A60866912306}" dt="2023-02-25T15:44:28.724" v="39" actId="20577"/>
          <ac:spMkLst>
            <pc:docMk/>
            <pc:sldMk cId="2408184052" sldId="265"/>
            <ac:spMk id="2" creationId="{8B365CA1-87B7-28A4-B3F9-F2085341C3F6}"/>
          </ac:spMkLst>
        </pc:spChg>
      </pc:sldChg>
      <pc:sldChg chg="modSp new mod">
        <pc:chgData name="Nouk" userId="864774aa506704d0" providerId="LiveId" clId="{80597746-7A9C-4C0D-8153-A60866912306}" dt="2023-02-25T15:47:45.084" v="118" actId="1076"/>
        <pc:sldMkLst>
          <pc:docMk/>
          <pc:sldMk cId="2292438010" sldId="266"/>
        </pc:sldMkLst>
        <pc:spChg chg="mod">
          <ac:chgData name="Nouk" userId="864774aa506704d0" providerId="LiveId" clId="{80597746-7A9C-4C0D-8153-A60866912306}" dt="2023-02-25T15:47:45.084" v="118" actId="1076"/>
          <ac:spMkLst>
            <pc:docMk/>
            <pc:sldMk cId="2292438010" sldId="266"/>
            <ac:spMk id="3" creationId="{52722FF9-3090-FC26-7FD7-B1FC2B915FE8}"/>
          </ac:spMkLst>
        </pc:spChg>
      </pc:sldChg>
      <pc:sldChg chg="modSp new mod">
        <pc:chgData name="Nouk" userId="864774aa506704d0" providerId="LiveId" clId="{80597746-7A9C-4C0D-8153-A60866912306}" dt="2023-02-25T16:32:49.725" v="228" actId="20577"/>
        <pc:sldMkLst>
          <pc:docMk/>
          <pc:sldMk cId="1919271665" sldId="267"/>
        </pc:sldMkLst>
        <pc:spChg chg="mod">
          <ac:chgData name="Nouk" userId="864774aa506704d0" providerId="LiveId" clId="{80597746-7A9C-4C0D-8153-A60866912306}" dt="2023-02-25T16:32:49.725" v="228" actId="20577"/>
          <ac:spMkLst>
            <pc:docMk/>
            <pc:sldMk cId="1919271665" sldId="267"/>
            <ac:spMk id="3" creationId="{717DADB8-0CD8-6EF9-F3AA-C7C9FBB0E2F8}"/>
          </ac:spMkLst>
        </pc:spChg>
        <pc:spChg chg="mod">
          <ac:chgData name="Nouk" userId="864774aa506704d0" providerId="LiveId" clId="{80597746-7A9C-4C0D-8153-A60866912306}" dt="2023-02-25T16:30:20.615" v="142" actId="20577"/>
          <ac:spMkLst>
            <pc:docMk/>
            <pc:sldMk cId="1919271665" sldId="267"/>
            <ac:spMk id="4" creationId="{29845A57-FB0A-9689-6B84-B820BC729881}"/>
          </ac:spMkLst>
        </pc:spChg>
      </pc:sldChg>
      <pc:sldChg chg="modSp new mod">
        <pc:chgData name="Nouk" userId="864774aa506704d0" providerId="LiveId" clId="{80597746-7A9C-4C0D-8153-A60866912306}" dt="2023-02-25T16:33:35.313" v="278" actId="20577"/>
        <pc:sldMkLst>
          <pc:docMk/>
          <pc:sldMk cId="2187382126" sldId="268"/>
        </pc:sldMkLst>
        <pc:spChg chg="mod">
          <ac:chgData name="Nouk" userId="864774aa506704d0" providerId="LiveId" clId="{80597746-7A9C-4C0D-8153-A60866912306}" dt="2023-02-25T16:33:35.313" v="278" actId="20577"/>
          <ac:spMkLst>
            <pc:docMk/>
            <pc:sldMk cId="2187382126" sldId="268"/>
            <ac:spMk id="3" creationId="{F51FA8C0-E207-B13B-67BD-873D90006F60}"/>
          </ac:spMkLst>
        </pc:spChg>
      </pc:sldChg>
      <pc:sldChg chg="modSp new mod">
        <pc:chgData name="Nouk" userId="864774aa506704d0" providerId="LiveId" clId="{80597746-7A9C-4C0D-8153-A60866912306}" dt="2023-02-25T16:34:03.482" v="314" actId="20577"/>
        <pc:sldMkLst>
          <pc:docMk/>
          <pc:sldMk cId="1465355622" sldId="269"/>
        </pc:sldMkLst>
        <pc:spChg chg="mod">
          <ac:chgData name="Nouk" userId="864774aa506704d0" providerId="LiveId" clId="{80597746-7A9C-4C0D-8153-A60866912306}" dt="2023-02-25T16:34:03.482" v="314" actId="20577"/>
          <ac:spMkLst>
            <pc:docMk/>
            <pc:sldMk cId="1465355622" sldId="269"/>
            <ac:spMk id="3" creationId="{90782881-1ECC-9C6F-0B61-86D985755615}"/>
          </ac:spMkLst>
        </pc:spChg>
      </pc:sldChg>
      <pc:sldMasterChg chg="modSldLayout">
        <pc:chgData name="Nouk" userId="864774aa506704d0" providerId="LiveId" clId="{80597746-7A9C-4C0D-8153-A60866912306}" dt="2023-03-23T09:37:43.290" v="321" actId="207"/>
        <pc:sldMasterMkLst>
          <pc:docMk/>
          <pc:sldMasterMk cId="1697254988" sldId="2147483648"/>
        </pc:sldMasterMkLst>
        <pc:sldLayoutChg chg="modSp mod">
          <pc:chgData name="Nouk" userId="864774aa506704d0" providerId="LiveId" clId="{80597746-7A9C-4C0D-8153-A60866912306}" dt="2023-03-23T09:37:43.290" v="321" actId="207"/>
          <pc:sldLayoutMkLst>
            <pc:docMk/>
            <pc:sldMasterMk cId="1697254988" sldId="2147483648"/>
            <pc:sldLayoutMk cId="41362047" sldId="2147483649"/>
          </pc:sldLayoutMkLst>
          <pc:spChg chg="mod">
            <ac:chgData name="Nouk" userId="864774aa506704d0" providerId="LiveId" clId="{80597746-7A9C-4C0D-8153-A60866912306}" dt="2023-03-23T09:37:43.290" v="321" actId="207"/>
            <ac:spMkLst>
              <pc:docMk/>
              <pc:sldMasterMk cId="1697254988" sldId="2147483648"/>
              <pc:sldLayoutMk cId="41362047" sldId="2147483649"/>
              <ac:spMk id="7" creationId="{24A1FC3D-C016-9F42-6278-35097BA2B222}"/>
            </ac:spMkLst>
          </pc:spChg>
        </pc:sldLayoutChg>
        <pc:sldLayoutChg chg="modSp mod">
          <pc:chgData name="Nouk" userId="864774aa506704d0" providerId="LiveId" clId="{80597746-7A9C-4C0D-8153-A60866912306}" dt="2023-03-23T09:13:09.883" v="320" actId="1076"/>
          <pc:sldLayoutMkLst>
            <pc:docMk/>
            <pc:sldMasterMk cId="1697254988" sldId="2147483648"/>
            <pc:sldLayoutMk cId="3303325983" sldId="2147483650"/>
          </pc:sldLayoutMkLst>
          <pc:picChg chg="mod">
            <ac:chgData name="Nouk" userId="864774aa506704d0" providerId="LiveId" clId="{80597746-7A9C-4C0D-8153-A60866912306}" dt="2023-03-23T09:13:09.883" v="320" actId="1076"/>
            <ac:picMkLst>
              <pc:docMk/>
              <pc:sldMasterMk cId="1697254988" sldId="2147483648"/>
              <pc:sldLayoutMk cId="3303325983" sldId="2147483650"/>
              <ac:picMk id="3" creationId="{97860544-F7EE-4677-2F2E-171761E65083}"/>
            </ac:picMkLst>
          </pc:picChg>
        </pc:sldLayoutChg>
        <pc:sldLayoutChg chg="modSp mod">
          <pc:chgData name="Nouk" userId="864774aa506704d0" providerId="LiveId" clId="{80597746-7A9C-4C0D-8153-A60866912306}" dt="2023-02-25T16:30:48.543" v="152" actId="20577"/>
          <pc:sldLayoutMkLst>
            <pc:docMk/>
            <pc:sldMasterMk cId="1697254988" sldId="2147483648"/>
            <pc:sldLayoutMk cId="1316740714" sldId="2147483651"/>
          </pc:sldLayoutMkLst>
          <pc:spChg chg="mod">
            <ac:chgData name="Nouk" userId="864774aa506704d0" providerId="LiveId" clId="{80597746-7A9C-4C0D-8153-A60866912306}" dt="2023-02-25T16:29:41.180" v="138" actId="20577"/>
            <ac:spMkLst>
              <pc:docMk/>
              <pc:sldMasterMk cId="1697254988" sldId="2147483648"/>
              <pc:sldLayoutMk cId="1316740714" sldId="2147483651"/>
              <ac:spMk id="19" creationId="{056B7F0C-37D8-AAFA-14B4-FBA5DA579EF4}"/>
            </ac:spMkLst>
          </pc:spChg>
          <pc:spChg chg="mod">
            <ac:chgData name="Nouk" userId="864774aa506704d0" providerId="LiveId" clId="{80597746-7A9C-4C0D-8153-A60866912306}" dt="2023-02-25T16:30:39.204" v="144" actId="20577"/>
            <ac:spMkLst>
              <pc:docMk/>
              <pc:sldMasterMk cId="1697254988" sldId="2147483648"/>
              <pc:sldLayoutMk cId="1316740714" sldId="2147483651"/>
              <ac:spMk id="27" creationId="{FD2C5DA1-F630-4E36-5240-504B321DBBB1}"/>
            </ac:spMkLst>
          </pc:spChg>
          <pc:spChg chg="mod">
            <ac:chgData name="Nouk" userId="864774aa506704d0" providerId="LiveId" clId="{80597746-7A9C-4C0D-8153-A60866912306}" dt="2023-02-25T16:30:41.077" v="146" actId="20577"/>
            <ac:spMkLst>
              <pc:docMk/>
              <pc:sldMasterMk cId="1697254988" sldId="2147483648"/>
              <pc:sldLayoutMk cId="1316740714" sldId="2147483651"/>
              <ac:spMk id="28" creationId="{51FB08C1-5F52-026D-B05B-99293BD72C82}"/>
            </ac:spMkLst>
          </pc:spChg>
          <pc:spChg chg="mod">
            <ac:chgData name="Nouk" userId="864774aa506704d0" providerId="LiveId" clId="{80597746-7A9C-4C0D-8153-A60866912306}" dt="2023-02-25T16:30:43.225" v="148" actId="20577"/>
            <ac:spMkLst>
              <pc:docMk/>
              <pc:sldMasterMk cId="1697254988" sldId="2147483648"/>
              <pc:sldLayoutMk cId="1316740714" sldId="2147483651"/>
              <ac:spMk id="29" creationId="{7B17E450-C114-F48C-856F-B81D3183E7D6}"/>
            </ac:spMkLst>
          </pc:spChg>
          <pc:spChg chg="mod">
            <ac:chgData name="Nouk" userId="864774aa506704d0" providerId="LiveId" clId="{80597746-7A9C-4C0D-8153-A60866912306}" dt="2023-02-25T16:30:45.806" v="150" actId="20577"/>
            <ac:spMkLst>
              <pc:docMk/>
              <pc:sldMasterMk cId="1697254988" sldId="2147483648"/>
              <pc:sldLayoutMk cId="1316740714" sldId="2147483651"/>
              <ac:spMk id="30" creationId="{D639F410-B568-2F14-261D-E9AE5CE566A3}"/>
            </ac:spMkLst>
          </pc:spChg>
          <pc:spChg chg="mod">
            <ac:chgData name="Nouk" userId="864774aa506704d0" providerId="LiveId" clId="{80597746-7A9C-4C0D-8153-A60866912306}" dt="2023-02-25T16:30:48.543" v="152" actId="20577"/>
            <ac:spMkLst>
              <pc:docMk/>
              <pc:sldMasterMk cId="1697254988" sldId="2147483648"/>
              <pc:sldLayoutMk cId="1316740714" sldId="2147483651"/>
              <ac:spMk id="31" creationId="{9EBEF0E2-8A70-CD5D-13C9-B1079B124A32}"/>
            </ac:spMkLst>
          </pc:spChg>
        </pc:sldLayoutChg>
        <pc:sldLayoutChg chg="modSp mod">
          <pc:chgData name="Nouk" userId="864774aa506704d0" providerId="LiveId" clId="{80597746-7A9C-4C0D-8153-A60866912306}" dt="2023-02-25T16:29:32.629" v="137" actId="20577"/>
          <pc:sldLayoutMkLst>
            <pc:docMk/>
            <pc:sldMasterMk cId="1697254988" sldId="2147483648"/>
            <pc:sldLayoutMk cId="1868251420" sldId="2147483652"/>
          </pc:sldLayoutMkLst>
          <pc:spChg chg="mod">
            <ac:chgData name="Nouk" userId="864774aa506704d0" providerId="LiveId" clId="{80597746-7A9C-4C0D-8153-A60866912306}" dt="2023-02-25T16:29:32.629" v="137" actId="20577"/>
            <ac:spMkLst>
              <pc:docMk/>
              <pc:sldMasterMk cId="1697254988" sldId="2147483648"/>
              <pc:sldLayoutMk cId="1868251420" sldId="2147483652"/>
              <ac:spMk id="14" creationId="{CCBF59EB-4F09-52F1-8A60-0E400AC241FB}"/>
            </ac:spMkLst>
          </pc:spChg>
          <pc:picChg chg="mod">
            <ac:chgData name="Nouk" userId="864774aa506704d0" providerId="LiveId" clId="{80597746-7A9C-4C0D-8153-A60866912306}" dt="2023-02-25T16:28:29.884" v="124" actId="1076"/>
            <ac:picMkLst>
              <pc:docMk/>
              <pc:sldMasterMk cId="1697254988" sldId="2147483648"/>
              <pc:sldLayoutMk cId="1868251420" sldId="2147483652"/>
              <ac:picMk id="4" creationId="{EF85ADE4-1B51-111F-AA34-34829DE2C5A8}"/>
            </ac:picMkLst>
          </pc:picChg>
        </pc:sldLayoutChg>
        <pc:sldLayoutChg chg="modSp mod">
          <pc:chgData name="Nouk" userId="864774aa506704d0" providerId="LiveId" clId="{80597746-7A9C-4C0D-8153-A60866912306}" dt="2023-02-25T16:31:08.263" v="166" actId="20577"/>
          <pc:sldLayoutMkLst>
            <pc:docMk/>
            <pc:sldMasterMk cId="1697254988" sldId="2147483648"/>
            <pc:sldLayoutMk cId="1099028703" sldId="2147483653"/>
          </pc:sldLayoutMkLst>
          <pc:spChg chg="mod">
            <ac:chgData name="Nouk" userId="864774aa506704d0" providerId="LiveId" clId="{80597746-7A9C-4C0D-8153-A60866912306}" dt="2023-02-25T16:29:27.584" v="136" actId="20577"/>
            <ac:spMkLst>
              <pc:docMk/>
              <pc:sldMasterMk cId="1697254988" sldId="2147483648"/>
              <pc:sldLayoutMk cId="1099028703" sldId="2147483653"/>
              <ac:spMk id="14" creationId="{F4458E74-0832-62A2-40A0-6B6C067CB880}"/>
            </ac:spMkLst>
          </pc:spChg>
          <pc:spChg chg="mod">
            <ac:chgData name="Nouk" userId="864774aa506704d0" providerId="LiveId" clId="{80597746-7A9C-4C0D-8153-A60866912306}" dt="2023-02-25T16:30:57.784" v="158" actId="20577"/>
            <ac:spMkLst>
              <pc:docMk/>
              <pc:sldMasterMk cId="1697254988" sldId="2147483648"/>
              <pc:sldLayoutMk cId="1099028703" sldId="2147483653"/>
              <ac:spMk id="15" creationId="{5B377D88-F707-5FA5-4206-8DF98C52D26F}"/>
            </ac:spMkLst>
          </pc:spChg>
          <pc:spChg chg="mod">
            <ac:chgData name="Nouk" userId="864774aa506704d0" providerId="LiveId" clId="{80597746-7A9C-4C0D-8153-A60866912306}" dt="2023-02-25T16:31:01.763" v="160" actId="20577"/>
            <ac:spMkLst>
              <pc:docMk/>
              <pc:sldMasterMk cId="1697254988" sldId="2147483648"/>
              <pc:sldLayoutMk cId="1099028703" sldId="2147483653"/>
              <ac:spMk id="16" creationId="{6F4B0766-38C1-4ECF-16A2-C64E5530A618}"/>
            </ac:spMkLst>
          </pc:spChg>
          <pc:spChg chg="mod">
            <ac:chgData name="Nouk" userId="864774aa506704d0" providerId="LiveId" clId="{80597746-7A9C-4C0D-8153-A60866912306}" dt="2023-02-25T16:31:04.074" v="162" actId="20577"/>
            <ac:spMkLst>
              <pc:docMk/>
              <pc:sldMasterMk cId="1697254988" sldId="2147483648"/>
              <pc:sldLayoutMk cId="1099028703" sldId="2147483653"/>
              <ac:spMk id="18" creationId="{72780540-6ABD-B3A1-509E-ED2C5888C354}"/>
            </ac:spMkLst>
          </pc:spChg>
          <pc:spChg chg="mod">
            <ac:chgData name="Nouk" userId="864774aa506704d0" providerId="LiveId" clId="{80597746-7A9C-4C0D-8153-A60866912306}" dt="2023-02-25T16:31:06.175" v="164" actId="20577"/>
            <ac:spMkLst>
              <pc:docMk/>
              <pc:sldMasterMk cId="1697254988" sldId="2147483648"/>
              <pc:sldLayoutMk cId="1099028703" sldId="2147483653"/>
              <ac:spMk id="19" creationId="{A0B8792C-6537-FD35-C416-A5D537CCEF0A}"/>
            </ac:spMkLst>
          </pc:spChg>
          <pc:spChg chg="mod">
            <ac:chgData name="Nouk" userId="864774aa506704d0" providerId="LiveId" clId="{80597746-7A9C-4C0D-8153-A60866912306}" dt="2023-02-25T16:31:08.263" v="166" actId="20577"/>
            <ac:spMkLst>
              <pc:docMk/>
              <pc:sldMasterMk cId="1697254988" sldId="2147483648"/>
              <pc:sldLayoutMk cId="1099028703" sldId="2147483653"/>
              <ac:spMk id="20" creationId="{AF6E100F-C2A1-1FD2-B81F-41E6E3E2C191}"/>
            </ac:spMkLst>
          </pc:spChg>
        </pc:sldLayoutChg>
        <pc:sldLayoutChg chg="modSp mod">
          <pc:chgData name="Nouk" userId="864774aa506704d0" providerId="LiveId" clId="{80597746-7A9C-4C0D-8153-A60866912306}" dt="2023-02-25T16:31:26.559" v="180" actId="20577"/>
          <pc:sldLayoutMkLst>
            <pc:docMk/>
            <pc:sldMasterMk cId="1697254988" sldId="2147483648"/>
            <pc:sldLayoutMk cId="364984395" sldId="2147483654"/>
          </pc:sldLayoutMkLst>
          <pc:spChg chg="mod">
            <ac:chgData name="Nouk" userId="864774aa506704d0" providerId="LiveId" clId="{80597746-7A9C-4C0D-8153-A60866912306}" dt="2023-02-25T16:29:12.676" v="133" actId="20577"/>
            <ac:spMkLst>
              <pc:docMk/>
              <pc:sldMasterMk cId="1697254988" sldId="2147483648"/>
              <pc:sldLayoutMk cId="364984395" sldId="2147483654"/>
              <ac:spMk id="15" creationId="{B8A3E9EE-E20E-01A7-334D-81AF045FC012}"/>
            </ac:spMkLst>
          </pc:spChg>
          <pc:spChg chg="mod">
            <ac:chgData name="Nouk" userId="864774aa506704d0" providerId="LiveId" clId="{80597746-7A9C-4C0D-8153-A60866912306}" dt="2023-02-25T16:31:15.465" v="172" actId="20577"/>
            <ac:spMkLst>
              <pc:docMk/>
              <pc:sldMasterMk cId="1697254988" sldId="2147483648"/>
              <pc:sldLayoutMk cId="364984395" sldId="2147483654"/>
              <ac:spMk id="16" creationId="{0F2CCC52-F676-DB3A-5CCC-2704469C6E92}"/>
            </ac:spMkLst>
          </pc:spChg>
          <pc:spChg chg="mod">
            <ac:chgData name="Nouk" userId="864774aa506704d0" providerId="LiveId" clId="{80597746-7A9C-4C0D-8153-A60866912306}" dt="2023-02-25T16:31:18.495" v="174" actId="20577"/>
            <ac:spMkLst>
              <pc:docMk/>
              <pc:sldMasterMk cId="1697254988" sldId="2147483648"/>
              <pc:sldLayoutMk cId="364984395" sldId="2147483654"/>
              <ac:spMk id="17" creationId="{92A48A20-2954-BE19-B5AC-6ACA13E6C45B}"/>
            </ac:spMkLst>
          </pc:spChg>
          <pc:spChg chg="mod">
            <ac:chgData name="Nouk" userId="864774aa506704d0" providerId="LiveId" clId="{80597746-7A9C-4C0D-8153-A60866912306}" dt="2023-02-25T16:31:20.882" v="176" actId="20577"/>
            <ac:spMkLst>
              <pc:docMk/>
              <pc:sldMasterMk cId="1697254988" sldId="2147483648"/>
              <pc:sldLayoutMk cId="364984395" sldId="2147483654"/>
              <ac:spMk id="18" creationId="{C6B2E1FA-2801-E207-A614-7858307CB5ED}"/>
            </ac:spMkLst>
          </pc:spChg>
          <pc:spChg chg="mod">
            <ac:chgData name="Nouk" userId="864774aa506704d0" providerId="LiveId" clId="{80597746-7A9C-4C0D-8153-A60866912306}" dt="2023-02-25T16:31:24.230" v="178" actId="20577"/>
            <ac:spMkLst>
              <pc:docMk/>
              <pc:sldMasterMk cId="1697254988" sldId="2147483648"/>
              <pc:sldLayoutMk cId="364984395" sldId="2147483654"/>
              <ac:spMk id="20" creationId="{DC1718EC-E379-553B-AE29-EAB7BC42E2AF}"/>
            </ac:spMkLst>
          </pc:spChg>
          <pc:spChg chg="mod">
            <ac:chgData name="Nouk" userId="864774aa506704d0" providerId="LiveId" clId="{80597746-7A9C-4C0D-8153-A60866912306}" dt="2023-02-25T16:31:26.559" v="180" actId="20577"/>
            <ac:spMkLst>
              <pc:docMk/>
              <pc:sldMasterMk cId="1697254988" sldId="2147483648"/>
              <pc:sldLayoutMk cId="364984395" sldId="2147483654"/>
              <ac:spMk id="21" creationId="{3E7B5C65-9BC8-EA83-9857-01883F5B664C}"/>
            </ac:spMkLst>
          </pc:spChg>
        </pc:sldLayoutChg>
        <pc:sldLayoutChg chg="modSp mod">
          <pc:chgData name="Nouk" userId="864774aa506704d0" providerId="LiveId" clId="{80597746-7A9C-4C0D-8153-A60866912306}" dt="2023-02-25T16:31:41.702" v="194" actId="20577"/>
          <pc:sldLayoutMkLst>
            <pc:docMk/>
            <pc:sldMasterMk cId="1697254988" sldId="2147483648"/>
            <pc:sldLayoutMk cId="2134128450" sldId="2147483655"/>
          </pc:sldLayoutMkLst>
          <pc:spChg chg="mod">
            <ac:chgData name="Nouk" userId="864774aa506704d0" providerId="LiveId" clId="{80597746-7A9C-4C0D-8153-A60866912306}" dt="2023-02-25T16:29:19.863" v="134" actId="20577"/>
            <ac:spMkLst>
              <pc:docMk/>
              <pc:sldMasterMk cId="1697254988" sldId="2147483648"/>
              <pc:sldLayoutMk cId="2134128450" sldId="2147483655"/>
              <ac:spMk id="13" creationId="{063990FA-637A-530D-2E14-6015153F55A6}"/>
            </ac:spMkLst>
          </pc:spChg>
          <pc:spChg chg="mod">
            <ac:chgData name="Nouk" userId="864774aa506704d0" providerId="LiveId" clId="{80597746-7A9C-4C0D-8153-A60866912306}" dt="2023-02-25T16:31:32.730" v="186" actId="20577"/>
            <ac:spMkLst>
              <pc:docMk/>
              <pc:sldMasterMk cId="1697254988" sldId="2147483648"/>
              <pc:sldLayoutMk cId="2134128450" sldId="2147483655"/>
              <ac:spMk id="14" creationId="{A91A4D9F-7E15-C570-E864-DD279FE3E785}"/>
            </ac:spMkLst>
          </pc:spChg>
          <pc:spChg chg="mod">
            <ac:chgData name="Nouk" userId="864774aa506704d0" providerId="LiveId" clId="{80597746-7A9C-4C0D-8153-A60866912306}" dt="2023-02-25T16:31:34.641" v="188" actId="20577"/>
            <ac:spMkLst>
              <pc:docMk/>
              <pc:sldMasterMk cId="1697254988" sldId="2147483648"/>
              <pc:sldLayoutMk cId="2134128450" sldId="2147483655"/>
              <ac:spMk id="15" creationId="{531CCDBF-110B-0FF2-3C05-599C90B9F99F}"/>
            </ac:spMkLst>
          </pc:spChg>
          <pc:spChg chg="mod">
            <ac:chgData name="Nouk" userId="864774aa506704d0" providerId="LiveId" clId="{80597746-7A9C-4C0D-8153-A60866912306}" dt="2023-02-25T16:31:36.985" v="190" actId="20577"/>
            <ac:spMkLst>
              <pc:docMk/>
              <pc:sldMasterMk cId="1697254988" sldId="2147483648"/>
              <pc:sldLayoutMk cId="2134128450" sldId="2147483655"/>
              <ac:spMk id="16" creationId="{3BB32758-F37C-8422-4EB5-C32A43CC3323}"/>
            </ac:spMkLst>
          </pc:spChg>
          <pc:spChg chg="mod">
            <ac:chgData name="Nouk" userId="864774aa506704d0" providerId="LiveId" clId="{80597746-7A9C-4C0D-8153-A60866912306}" dt="2023-02-25T16:31:39.234" v="192" actId="20577"/>
            <ac:spMkLst>
              <pc:docMk/>
              <pc:sldMasterMk cId="1697254988" sldId="2147483648"/>
              <pc:sldLayoutMk cId="2134128450" sldId="2147483655"/>
              <ac:spMk id="17" creationId="{4524F80D-E50A-567A-DB9B-AF3A3CCE9146}"/>
            </ac:spMkLst>
          </pc:spChg>
          <pc:spChg chg="mod">
            <ac:chgData name="Nouk" userId="864774aa506704d0" providerId="LiveId" clId="{80597746-7A9C-4C0D-8153-A60866912306}" dt="2023-02-25T16:31:41.702" v="194" actId="20577"/>
            <ac:spMkLst>
              <pc:docMk/>
              <pc:sldMasterMk cId="1697254988" sldId="2147483648"/>
              <pc:sldLayoutMk cId="2134128450" sldId="2147483655"/>
              <ac:spMk id="19" creationId="{C4DF119D-F7D7-E0A4-38A7-2CDA03DD29A0}"/>
            </ac:spMkLst>
          </pc:spChg>
          <pc:picChg chg="mod">
            <ac:chgData name="Nouk" userId="864774aa506704d0" providerId="LiveId" clId="{80597746-7A9C-4C0D-8153-A60866912306}" dt="2023-02-25T16:28:52.512" v="129" actId="1076"/>
            <ac:picMkLst>
              <pc:docMk/>
              <pc:sldMasterMk cId="1697254988" sldId="2147483648"/>
              <pc:sldLayoutMk cId="2134128450" sldId="2147483655"/>
              <ac:picMk id="4" creationId="{1A2D4CB3-A5C0-2E64-C689-03E78648A8DF}"/>
            </ac:picMkLst>
          </pc:picChg>
        </pc:sldLayoutChg>
        <pc:sldLayoutChg chg="modSp mod">
          <pc:chgData name="Nouk" userId="864774aa506704d0" providerId="LiveId" clId="{80597746-7A9C-4C0D-8153-A60866912306}" dt="2023-02-25T16:29:07.143" v="132" actId="20577"/>
          <pc:sldLayoutMkLst>
            <pc:docMk/>
            <pc:sldMasterMk cId="1697254988" sldId="2147483648"/>
            <pc:sldLayoutMk cId="531259952" sldId="2147483657"/>
          </pc:sldLayoutMkLst>
          <pc:spChg chg="mod">
            <ac:chgData name="Nouk" userId="864774aa506704d0" providerId="LiveId" clId="{80597746-7A9C-4C0D-8153-A60866912306}" dt="2023-02-25T16:29:07.143" v="132" actId="20577"/>
            <ac:spMkLst>
              <pc:docMk/>
              <pc:sldMasterMk cId="1697254988" sldId="2147483648"/>
              <pc:sldLayoutMk cId="531259952" sldId="2147483657"/>
              <ac:spMk id="7" creationId="{652DC215-6C4E-389C-7FC6-11801EBCE8B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5">
            <a:extLst>
              <a:ext uri="{FF2B5EF4-FFF2-40B4-BE49-F238E27FC236}">
                <a16:creationId xmlns:a16="http://schemas.microsoft.com/office/drawing/2014/main" id="{CB682E06-AF9E-5CED-9AAF-F4DF4C2D6D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78195" y="980942"/>
            <a:ext cx="6622041" cy="441309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A1FC3D-C016-9F42-6278-35097BA2B222}"/>
              </a:ext>
            </a:extLst>
          </p:cNvPr>
          <p:cNvSpPr txBox="1"/>
          <p:nvPr userDrawn="1"/>
        </p:nvSpPr>
        <p:spPr>
          <a:xfrm>
            <a:off x="0" y="904875"/>
            <a:ext cx="387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4800" spc="300" dirty="0">
                <a:solidFill>
                  <a:srgbClr val="0B0146"/>
                </a:solidFill>
                <a:latin typeface="Sequel" panose="00000500000000000000" pitchFamily="2" charset="0"/>
              </a:rPr>
              <a:t>TITLE</a:t>
            </a:r>
            <a:r>
              <a:rPr lang="en-NL" sz="4800" spc="300" dirty="0">
                <a:latin typeface="Sequel" panose="00000500000000000000" pitchFamily="2" charset="0"/>
              </a:rPr>
              <a:t> </a:t>
            </a:r>
            <a:endParaRPr lang="nl-NL" sz="4800" spc="300" dirty="0">
              <a:latin typeface="Sequel" panose="00000500000000000000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7C14694-D395-C30E-BA84-603D538F3889}"/>
              </a:ext>
            </a:extLst>
          </p:cNvPr>
          <p:cNvSpPr txBox="1"/>
          <p:nvPr userDrawn="1"/>
        </p:nvSpPr>
        <p:spPr>
          <a:xfrm>
            <a:off x="413" y="1735872"/>
            <a:ext cx="388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400" dirty="0">
                <a:solidFill>
                  <a:srgbClr val="0B0146"/>
                </a:solidFill>
                <a:latin typeface="Helonia" panose="02000503040000020004" pitchFamily="2" charset="0"/>
              </a:rPr>
              <a:t>subtitle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94219DD-CC24-80C4-8030-89E247DDB4E8}"/>
              </a:ext>
            </a:extLst>
          </p:cNvPr>
          <p:cNvSpPr txBox="1"/>
          <p:nvPr userDrawn="1"/>
        </p:nvSpPr>
        <p:spPr>
          <a:xfrm>
            <a:off x="9839325" y="632208"/>
            <a:ext cx="1943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600" dirty="0">
                <a:solidFill>
                  <a:srgbClr val="0B0146"/>
                </a:solidFill>
                <a:latin typeface="Helonia" panose="02000503040000020004" pitchFamily="2" charset="0"/>
              </a:rPr>
              <a:t>00/00/0000</a:t>
            </a:r>
            <a:endParaRPr lang="nl-NL" sz="1600" dirty="0">
              <a:solidFill>
                <a:srgbClr val="0B0146"/>
              </a:solidFill>
              <a:latin typeface="Helonia" panose="02000503040000020004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6F6CF5-EF94-4723-7CFD-5BEF2315EDF0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486025"/>
            <a:ext cx="12192000" cy="415368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773F2C8-EA14-3CDB-54E2-DE959223BDBA}"/>
              </a:ext>
            </a:extLst>
          </p:cNvPr>
          <p:cNvSpPr txBox="1"/>
          <p:nvPr userDrawn="1"/>
        </p:nvSpPr>
        <p:spPr>
          <a:xfrm>
            <a:off x="638176" y="5562600"/>
            <a:ext cx="360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dirty="0">
                <a:solidFill>
                  <a:srgbClr val="0B0146"/>
                </a:solidFill>
                <a:latin typeface="Helonia" panose="02000503040000020004" pitchFamily="2" charset="0"/>
              </a:rPr>
              <a:t>Name contributor</a:t>
            </a:r>
            <a:endParaRPr lang="nl-NL" sz="1400" dirty="0">
              <a:solidFill>
                <a:srgbClr val="0B0146"/>
              </a:solidFill>
              <a:latin typeface="Helonia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7860544-F7EE-4677-2F2E-171761E65083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563" y="0"/>
            <a:ext cx="11572874" cy="686239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80635ED-D51D-BF0D-B856-9A4123005684}"/>
              </a:ext>
            </a:extLst>
          </p:cNvPr>
          <p:cNvSpPr txBox="1"/>
          <p:nvPr userDrawn="1"/>
        </p:nvSpPr>
        <p:spPr>
          <a:xfrm>
            <a:off x="3581400" y="476250"/>
            <a:ext cx="387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4800" spc="300" dirty="0">
                <a:solidFill>
                  <a:srgbClr val="0E0751"/>
                </a:solidFill>
                <a:latin typeface="Sequel" panose="00000500000000000000" pitchFamily="2" charset="0"/>
              </a:rPr>
              <a:t>Content</a:t>
            </a:r>
            <a:endParaRPr lang="nl-NL" sz="4800" spc="300" dirty="0">
              <a:solidFill>
                <a:srgbClr val="0E0751"/>
              </a:solidFill>
              <a:latin typeface="Sequel" panose="00000500000000000000" pitchFamily="2" charset="0"/>
            </a:endParaRPr>
          </a:p>
        </p:txBody>
      </p:sp>
      <p:sp>
        <p:nvSpPr>
          <p:cNvPr id="6" name="Tijdelijke aanduiding voor afbeelding 15">
            <a:extLst>
              <a:ext uri="{FF2B5EF4-FFF2-40B4-BE49-F238E27FC236}">
                <a16:creationId xmlns:a16="http://schemas.microsoft.com/office/drawing/2014/main" id="{05D76D52-61D5-7AAC-0BA3-B20DEB3A38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0725" y="2198688"/>
            <a:ext cx="6021388" cy="4378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F695BBE-880A-EDD9-A038-6CE2230691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250" y="1306513"/>
            <a:ext cx="6021388" cy="2846387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088BA"/>
              </a:buClr>
              <a:buSzPct val="125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NL" dirty="0"/>
              <a:t>Item 1</a:t>
            </a:r>
          </a:p>
          <a:p>
            <a:pPr lvl="0"/>
            <a:r>
              <a:rPr lang="en-NL" dirty="0"/>
              <a:t>Item 2</a:t>
            </a:r>
          </a:p>
          <a:p>
            <a:pPr lvl="0"/>
            <a:r>
              <a:rPr lang="en-NL" dirty="0"/>
              <a:t>Item 3</a:t>
            </a:r>
          </a:p>
          <a:p>
            <a:pPr lvl="0"/>
            <a:r>
              <a:rPr lang="en-NL" dirty="0"/>
              <a:t>Item 4</a:t>
            </a:r>
          </a:p>
          <a:p>
            <a:pPr lvl="0"/>
            <a:r>
              <a:rPr lang="en-NL" dirty="0"/>
              <a:t>Item 5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332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676D4FF-FD9C-3F71-68A3-50D24A9D76F2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0"/>
            <a:ext cx="115824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BDC9AE1-C3B1-A171-7D7A-1E0C1BE80CEC}"/>
              </a:ext>
            </a:extLst>
          </p:cNvPr>
          <p:cNvSpPr txBox="1"/>
          <p:nvPr userDrawn="1"/>
        </p:nvSpPr>
        <p:spPr>
          <a:xfrm>
            <a:off x="3581400" y="476250"/>
            <a:ext cx="63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4800" spc="300" dirty="0">
                <a:solidFill>
                  <a:srgbClr val="0E0751"/>
                </a:solidFill>
                <a:latin typeface="Sequel" panose="00000500000000000000" pitchFamily="2" charset="0"/>
              </a:rPr>
              <a:t>Current item</a:t>
            </a:r>
            <a:endParaRPr lang="nl-NL" sz="4800" spc="300" dirty="0">
              <a:solidFill>
                <a:srgbClr val="0E0751"/>
              </a:solidFill>
              <a:latin typeface="Sequel" panose="00000500000000000000" pitchFamily="2" charset="0"/>
            </a:endParaRPr>
          </a:p>
        </p:txBody>
      </p:sp>
      <p:sp>
        <p:nvSpPr>
          <p:cNvPr id="19" name="Tijdelijke aanduiding voor tekst 17">
            <a:extLst>
              <a:ext uri="{FF2B5EF4-FFF2-40B4-BE49-F238E27FC236}">
                <a16:creationId xmlns:a16="http://schemas.microsoft.com/office/drawing/2014/main" id="{056B7F0C-37D8-AAFA-14B4-FBA5DA579E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5522" y="1496827"/>
            <a:ext cx="6343650" cy="1333500"/>
          </a:xfrm>
          <a:prstGeom prst="rect">
            <a:avLst/>
          </a:prstGeom>
        </p:spPr>
        <p:txBody>
          <a:bodyPr/>
          <a:lstStyle>
            <a:lvl2pPr marL="800100" indent="-342900">
              <a:buClr>
                <a:srgbClr val="2088BA"/>
              </a:buClr>
              <a:buSzPct val="125000"/>
              <a:buFont typeface="Arial" panose="020B0604020202020204" pitchFamily="34" charset="0"/>
              <a:buChar char="•"/>
              <a:defRPr/>
            </a:lvl2pPr>
          </a:lstStyle>
          <a:p>
            <a:pPr lvl="1"/>
            <a:endParaRPr lang="nl-NL" dirty="0"/>
          </a:p>
        </p:txBody>
      </p:sp>
      <p:sp>
        <p:nvSpPr>
          <p:cNvPr id="20" name="Tijdelijke aanduiding voor afbeelding 15">
            <a:extLst>
              <a:ext uri="{FF2B5EF4-FFF2-40B4-BE49-F238E27FC236}">
                <a16:creationId xmlns:a16="http://schemas.microsoft.com/office/drawing/2014/main" id="{87C352AE-A6C2-0C99-B75E-D37AEA1485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0725" y="2198688"/>
            <a:ext cx="6021388" cy="4378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D825B20-D7F5-4202-D948-F3E45F1B12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1636" y="63097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Now</a:t>
            </a:r>
            <a:endParaRPr lang="nl-NL" dirty="0"/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FD2C5DA1-F630-4E36-5240-504B321DB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1636" y="155397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2</a:t>
            </a:r>
            <a:endParaRPr lang="nl-NL" dirty="0"/>
          </a:p>
        </p:txBody>
      </p:sp>
      <p:sp>
        <p:nvSpPr>
          <p:cNvPr id="28" name="Tijdelijke aanduiding voor tekst 25">
            <a:extLst>
              <a:ext uri="{FF2B5EF4-FFF2-40B4-BE49-F238E27FC236}">
                <a16:creationId xmlns:a16="http://schemas.microsoft.com/office/drawing/2014/main" id="{51FB08C1-5F52-026D-B05B-99293BD72C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635" y="247698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3</a:t>
            </a:r>
            <a:endParaRPr lang="nl-NL" dirty="0"/>
          </a:p>
        </p:txBody>
      </p:sp>
      <p:sp>
        <p:nvSpPr>
          <p:cNvPr id="29" name="Tijdelijke aanduiding voor tekst 25">
            <a:extLst>
              <a:ext uri="{FF2B5EF4-FFF2-40B4-BE49-F238E27FC236}">
                <a16:creationId xmlns:a16="http://schemas.microsoft.com/office/drawing/2014/main" id="{7B17E450-C114-F48C-856F-B81D3183E7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635" y="339998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4</a:t>
            </a:r>
            <a:endParaRPr lang="nl-NL" dirty="0"/>
          </a:p>
        </p:txBody>
      </p:sp>
      <p:sp>
        <p:nvSpPr>
          <p:cNvPr id="30" name="Tijdelijke aanduiding voor tekst 25">
            <a:extLst>
              <a:ext uri="{FF2B5EF4-FFF2-40B4-BE49-F238E27FC236}">
                <a16:creationId xmlns:a16="http://schemas.microsoft.com/office/drawing/2014/main" id="{D639F410-B568-2F14-261D-E9AE5CE566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1635" y="432299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5</a:t>
            </a:r>
            <a:endParaRPr lang="nl-NL" dirty="0"/>
          </a:p>
        </p:txBody>
      </p:sp>
      <p:sp>
        <p:nvSpPr>
          <p:cNvPr id="31" name="Tijdelijke aanduiding voor tekst 25">
            <a:extLst>
              <a:ext uri="{FF2B5EF4-FFF2-40B4-BE49-F238E27FC236}">
                <a16:creationId xmlns:a16="http://schemas.microsoft.com/office/drawing/2014/main" id="{9EBEF0E2-8A70-CD5D-13C9-B1079B124A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1635" y="524599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74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F85ADE4-1B51-111F-AA34-34829DE2C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0"/>
            <a:ext cx="11582400" cy="6858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12AF2ED-036F-A7E2-42C1-89E3C61F1F4D}"/>
              </a:ext>
            </a:extLst>
          </p:cNvPr>
          <p:cNvSpPr txBox="1"/>
          <p:nvPr userDrawn="1"/>
        </p:nvSpPr>
        <p:spPr>
          <a:xfrm>
            <a:off x="3581400" y="476250"/>
            <a:ext cx="63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4800" spc="300" dirty="0">
                <a:solidFill>
                  <a:srgbClr val="0E0751"/>
                </a:solidFill>
                <a:latin typeface="Sequel" panose="00000500000000000000" pitchFamily="2" charset="0"/>
              </a:rPr>
              <a:t>Current item</a:t>
            </a:r>
            <a:endParaRPr lang="nl-NL" sz="4800" spc="300" dirty="0">
              <a:solidFill>
                <a:srgbClr val="0E0751"/>
              </a:solidFill>
              <a:latin typeface="Sequel" panose="00000500000000000000" pitchFamily="2" charset="0"/>
            </a:endParaRPr>
          </a:p>
        </p:txBody>
      </p:sp>
      <p:sp>
        <p:nvSpPr>
          <p:cNvPr id="12" name="Tijdelijke aanduiding voor afbeelding 15">
            <a:extLst>
              <a:ext uri="{FF2B5EF4-FFF2-40B4-BE49-F238E27FC236}">
                <a16:creationId xmlns:a16="http://schemas.microsoft.com/office/drawing/2014/main" id="{943A06A3-319F-3777-320F-6BCB5B2B72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0725" y="2198688"/>
            <a:ext cx="6021388" cy="4378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4" name="Tijdelijke aanduiding voor tekst 17">
            <a:extLst>
              <a:ext uri="{FF2B5EF4-FFF2-40B4-BE49-F238E27FC236}">
                <a16:creationId xmlns:a16="http://schemas.microsoft.com/office/drawing/2014/main" id="{CCBF59EB-4F09-52F1-8A60-0E400AC241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4687" y="1556245"/>
            <a:ext cx="6343650" cy="1333500"/>
          </a:xfrm>
          <a:prstGeom prst="rect">
            <a:avLst/>
          </a:prstGeom>
        </p:spPr>
        <p:txBody>
          <a:bodyPr/>
          <a:lstStyle>
            <a:lvl2pPr marL="800100" indent="-342900">
              <a:buClr>
                <a:srgbClr val="2088BA"/>
              </a:buClr>
              <a:buSzPct val="125000"/>
              <a:buFont typeface="Arial" panose="020B0604020202020204" pitchFamily="34" charset="0"/>
              <a:buChar char="•"/>
              <a:defRPr/>
            </a:lvl2pPr>
          </a:lstStyle>
          <a:p>
            <a:pPr lvl="1"/>
            <a:endParaRPr lang="nl-NL" dirty="0"/>
          </a:p>
        </p:txBody>
      </p:sp>
      <p:sp>
        <p:nvSpPr>
          <p:cNvPr id="15" name="Tijdelijke aanduiding voor tekst 25">
            <a:extLst>
              <a:ext uri="{FF2B5EF4-FFF2-40B4-BE49-F238E27FC236}">
                <a16:creationId xmlns:a16="http://schemas.microsoft.com/office/drawing/2014/main" id="{563A6DF3-043D-A9C4-E11D-0E63A3AE06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1636" y="63097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1</a:t>
            </a:r>
            <a:endParaRPr lang="nl-NL" dirty="0"/>
          </a:p>
        </p:txBody>
      </p:sp>
      <p:sp>
        <p:nvSpPr>
          <p:cNvPr id="16" name="Tijdelijke aanduiding voor tekst 25">
            <a:extLst>
              <a:ext uri="{FF2B5EF4-FFF2-40B4-BE49-F238E27FC236}">
                <a16:creationId xmlns:a16="http://schemas.microsoft.com/office/drawing/2014/main" id="{5E8EDCC5-5FB8-70FE-AB06-B3B907C2E7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1636" y="155397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Now</a:t>
            </a:r>
            <a:endParaRPr lang="nl-NL" dirty="0"/>
          </a:p>
        </p:txBody>
      </p:sp>
      <p:sp>
        <p:nvSpPr>
          <p:cNvPr id="17" name="Tijdelijke aanduiding voor tekst 25">
            <a:extLst>
              <a:ext uri="{FF2B5EF4-FFF2-40B4-BE49-F238E27FC236}">
                <a16:creationId xmlns:a16="http://schemas.microsoft.com/office/drawing/2014/main" id="{37027C34-9655-E87A-79D8-A2AEB2960B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635" y="247698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3</a:t>
            </a:r>
            <a:endParaRPr lang="nl-NL" dirty="0"/>
          </a:p>
        </p:txBody>
      </p:sp>
      <p:sp>
        <p:nvSpPr>
          <p:cNvPr id="18" name="Tijdelijke aanduiding voor tekst 25">
            <a:extLst>
              <a:ext uri="{FF2B5EF4-FFF2-40B4-BE49-F238E27FC236}">
                <a16:creationId xmlns:a16="http://schemas.microsoft.com/office/drawing/2014/main" id="{5E6F73B0-193C-C5E1-1AC0-32B1CB5E86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635" y="339998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4</a:t>
            </a:r>
            <a:endParaRPr lang="nl-NL" dirty="0"/>
          </a:p>
        </p:txBody>
      </p:sp>
      <p:sp>
        <p:nvSpPr>
          <p:cNvPr id="19" name="Tijdelijke aanduiding voor tekst 25">
            <a:extLst>
              <a:ext uri="{FF2B5EF4-FFF2-40B4-BE49-F238E27FC236}">
                <a16:creationId xmlns:a16="http://schemas.microsoft.com/office/drawing/2014/main" id="{91778604-B073-66F6-660E-7B5B9B5A8D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1635" y="432299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5</a:t>
            </a:r>
            <a:endParaRPr lang="nl-NL" dirty="0"/>
          </a:p>
        </p:txBody>
      </p:sp>
      <p:sp>
        <p:nvSpPr>
          <p:cNvPr id="20" name="Tijdelijke aanduiding voor tekst 25">
            <a:extLst>
              <a:ext uri="{FF2B5EF4-FFF2-40B4-BE49-F238E27FC236}">
                <a16:creationId xmlns:a16="http://schemas.microsoft.com/office/drawing/2014/main" id="{FCFDE11E-801A-AC69-4412-90201CB05D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1635" y="524599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825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97AF111-9B30-645F-36B5-04D0C8DDE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624" y="-3761"/>
            <a:ext cx="11588752" cy="686176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0DF6D8D-2B81-29DB-CAEB-A078A53DD42A}"/>
              </a:ext>
            </a:extLst>
          </p:cNvPr>
          <p:cNvSpPr txBox="1"/>
          <p:nvPr userDrawn="1"/>
        </p:nvSpPr>
        <p:spPr>
          <a:xfrm>
            <a:off x="3581400" y="476250"/>
            <a:ext cx="63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4800" spc="300" dirty="0">
                <a:solidFill>
                  <a:srgbClr val="0E0751"/>
                </a:solidFill>
                <a:latin typeface="Sequel" panose="00000500000000000000" pitchFamily="2" charset="0"/>
              </a:rPr>
              <a:t>Current item</a:t>
            </a:r>
            <a:endParaRPr lang="nl-NL" sz="4800" spc="300" dirty="0">
              <a:solidFill>
                <a:srgbClr val="0E0751"/>
              </a:solidFill>
              <a:latin typeface="Sequel" panose="00000500000000000000" pitchFamily="2" charset="0"/>
            </a:endParaRPr>
          </a:p>
        </p:txBody>
      </p:sp>
      <p:sp>
        <p:nvSpPr>
          <p:cNvPr id="12" name="Tijdelijke aanduiding voor afbeelding 15">
            <a:extLst>
              <a:ext uri="{FF2B5EF4-FFF2-40B4-BE49-F238E27FC236}">
                <a16:creationId xmlns:a16="http://schemas.microsoft.com/office/drawing/2014/main" id="{307ADC1C-F7B7-D64F-C4F8-D66C43EC2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0725" y="2198688"/>
            <a:ext cx="6021388" cy="4378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4" name="Tijdelijke aanduiding voor tekst 17">
            <a:extLst>
              <a:ext uri="{FF2B5EF4-FFF2-40B4-BE49-F238E27FC236}">
                <a16:creationId xmlns:a16="http://schemas.microsoft.com/office/drawing/2014/main" id="{F4458E74-0832-62A2-40A0-6B6C067CB8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5522" y="1556245"/>
            <a:ext cx="6343650" cy="1333500"/>
          </a:xfrm>
          <a:prstGeom prst="rect">
            <a:avLst/>
          </a:prstGeom>
        </p:spPr>
        <p:txBody>
          <a:bodyPr/>
          <a:lstStyle>
            <a:lvl2pPr marL="800100" indent="-342900">
              <a:buClr>
                <a:srgbClr val="2088BA"/>
              </a:buClr>
              <a:buSzPct val="125000"/>
              <a:buFont typeface="Arial" panose="020B0604020202020204" pitchFamily="34" charset="0"/>
              <a:buChar char="•"/>
              <a:defRPr/>
            </a:lvl2pPr>
          </a:lstStyle>
          <a:p>
            <a:pPr lvl="1"/>
            <a:endParaRPr lang="en-NL" dirty="0"/>
          </a:p>
        </p:txBody>
      </p:sp>
      <p:sp>
        <p:nvSpPr>
          <p:cNvPr id="15" name="Tijdelijke aanduiding voor tekst 25">
            <a:extLst>
              <a:ext uri="{FF2B5EF4-FFF2-40B4-BE49-F238E27FC236}">
                <a16:creationId xmlns:a16="http://schemas.microsoft.com/office/drawing/2014/main" id="{5B377D88-F707-5FA5-4206-8DF98C52D2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1636" y="63097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1</a:t>
            </a:r>
            <a:endParaRPr lang="nl-NL" dirty="0"/>
          </a:p>
        </p:txBody>
      </p:sp>
      <p:sp>
        <p:nvSpPr>
          <p:cNvPr id="16" name="Tijdelijke aanduiding voor tekst 25">
            <a:extLst>
              <a:ext uri="{FF2B5EF4-FFF2-40B4-BE49-F238E27FC236}">
                <a16:creationId xmlns:a16="http://schemas.microsoft.com/office/drawing/2014/main" id="{6F4B0766-38C1-4ECF-16A2-C64E5530A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1636" y="155397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2</a:t>
            </a:r>
            <a:endParaRPr lang="nl-NL" dirty="0"/>
          </a:p>
        </p:txBody>
      </p:sp>
      <p:sp>
        <p:nvSpPr>
          <p:cNvPr id="17" name="Tijdelijke aanduiding voor tekst 25">
            <a:extLst>
              <a:ext uri="{FF2B5EF4-FFF2-40B4-BE49-F238E27FC236}">
                <a16:creationId xmlns:a16="http://schemas.microsoft.com/office/drawing/2014/main" id="{3F9C473E-8ACD-319D-CF76-F2BE2215D4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635" y="247698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Now</a:t>
            </a:r>
            <a:endParaRPr lang="nl-NL" dirty="0"/>
          </a:p>
        </p:txBody>
      </p:sp>
      <p:sp>
        <p:nvSpPr>
          <p:cNvPr id="18" name="Tijdelijke aanduiding voor tekst 25">
            <a:extLst>
              <a:ext uri="{FF2B5EF4-FFF2-40B4-BE49-F238E27FC236}">
                <a16:creationId xmlns:a16="http://schemas.microsoft.com/office/drawing/2014/main" id="{72780540-6ABD-B3A1-509E-ED2C5888C3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635" y="339998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4</a:t>
            </a:r>
            <a:endParaRPr lang="nl-NL" dirty="0"/>
          </a:p>
        </p:txBody>
      </p:sp>
      <p:sp>
        <p:nvSpPr>
          <p:cNvPr id="19" name="Tijdelijke aanduiding voor tekst 25">
            <a:extLst>
              <a:ext uri="{FF2B5EF4-FFF2-40B4-BE49-F238E27FC236}">
                <a16:creationId xmlns:a16="http://schemas.microsoft.com/office/drawing/2014/main" id="{A0B8792C-6537-FD35-C416-A5D537CCEF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1635" y="432299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5</a:t>
            </a:r>
            <a:endParaRPr lang="nl-NL" dirty="0"/>
          </a:p>
        </p:txBody>
      </p:sp>
      <p:sp>
        <p:nvSpPr>
          <p:cNvPr id="20" name="Tijdelijke aanduiding voor tekst 25">
            <a:extLst>
              <a:ext uri="{FF2B5EF4-FFF2-40B4-BE49-F238E27FC236}">
                <a16:creationId xmlns:a16="http://schemas.microsoft.com/office/drawing/2014/main" id="{AF6E100F-C2A1-1FD2-B81F-41E6E3E2C1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1635" y="524599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902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F1A6B49-35AB-8701-329A-8E20F8AF2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700" y="0"/>
            <a:ext cx="11574600" cy="685338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4290728-FF43-A50D-15B9-BA35B1277052}"/>
              </a:ext>
            </a:extLst>
          </p:cNvPr>
          <p:cNvSpPr txBox="1"/>
          <p:nvPr userDrawn="1"/>
        </p:nvSpPr>
        <p:spPr>
          <a:xfrm>
            <a:off x="3581400" y="476250"/>
            <a:ext cx="63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4800" spc="300" dirty="0">
                <a:solidFill>
                  <a:srgbClr val="0E0751"/>
                </a:solidFill>
                <a:latin typeface="Sequel" panose="00000500000000000000" pitchFamily="2" charset="0"/>
              </a:rPr>
              <a:t>Current item</a:t>
            </a:r>
            <a:endParaRPr lang="nl-NL" sz="4800" spc="300" dirty="0">
              <a:solidFill>
                <a:srgbClr val="0E0751"/>
              </a:solidFill>
              <a:latin typeface="Sequel" panose="00000500000000000000" pitchFamily="2" charset="0"/>
            </a:endParaRPr>
          </a:p>
        </p:txBody>
      </p:sp>
      <p:sp>
        <p:nvSpPr>
          <p:cNvPr id="12" name="Tijdelijke aanduiding voor afbeelding 15">
            <a:extLst>
              <a:ext uri="{FF2B5EF4-FFF2-40B4-BE49-F238E27FC236}">
                <a16:creationId xmlns:a16="http://schemas.microsoft.com/office/drawing/2014/main" id="{018F45BD-D266-529E-10A8-A7541DDB75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0725" y="2198688"/>
            <a:ext cx="6021388" cy="4378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tekst 17">
            <a:extLst>
              <a:ext uri="{FF2B5EF4-FFF2-40B4-BE49-F238E27FC236}">
                <a16:creationId xmlns:a16="http://schemas.microsoft.com/office/drawing/2014/main" id="{B8A3E9EE-E20E-01A7-334D-81AF045FC0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25451" y="1556245"/>
            <a:ext cx="6343650" cy="1333500"/>
          </a:xfrm>
          <a:prstGeom prst="rect">
            <a:avLst/>
          </a:prstGeom>
        </p:spPr>
        <p:txBody>
          <a:bodyPr/>
          <a:lstStyle>
            <a:lvl2pPr marL="800100" indent="-342900">
              <a:buClr>
                <a:srgbClr val="2088BA"/>
              </a:buClr>
              <a:buSzPct val="125000"/>
              <a:buFont typeface="Arial" panose="020B0604020202020204" pitchFamily="34" charset="0"/>
              <a:buChar char="•"/>
              <a:defRPr/>
            </a:lvl2pPr>
          </a:lstStyle>
          <a:p>
            <a:pPr lvl="1"/>
            <a:endParaRPr lang="en-NL" dirty="0"/>
          </a:p>
        </p:txBody>
      </p:sp>
      <p:sp>
        <p:nvSpPr>
          <p:cNvPr id="16" name="Tijdelijke aanduiding voor tekst 25">
            <a:extLst>
              <a:ext uri="{FF2B5EF4-FFF2-40B4-BE49-F238E27FC236}">
                <a16:creationId xmlns:a16="http://schemas.microsoft.com/office/drawing/2014/main" id="{0F2CCC52-F676-DB3A-5CCC-2704469C6E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1636" y="63097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1</a:t>
            </a:r>
            <a:endParaRPr lang="nl-NL" dirty="0"/>
          </a:p>
        </p:txBody>
      </p:sp>
      <p:sp>
        <p:nvSpPr>
          <p:cNvPr id="17" name="Tijdelijke aanduiding voor tekst 25">
            <a:extLst>
              <a:ext uri="{FF2B5EF4-FFF2-40B4-BE49-F238E27FC236}">
                <a16:creationId xmlns:a16="http://schemas.microsoft.com/office/drawing/2014/main" id="{92A48A20-2954-BE19-B5AC-6ACA13E6C4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1636" y="155397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2</a:t>
            </a:r>
            <a:endParaRPr lang="nl-NL" dirty="0"/>
          </a:p>
        </p:txBody>
      </p:sp>
      <p:sp>
        <p:nvSpPr>
          <p:cNvPr id="18" name="Tijdelijke aanduiding voor tekst 25">
            <a:extLst>
              <a:ext uri="{FF2B5EF4-FFF2-40B4-BE49-F238E27FC236}">
                <a16:creationId xmlns:a16="http://schemas.microsoft.com/office/drawing/2014/main" id="{C6B2E1FA-2801-E207-A614-7858307CB5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635" y="247698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3</a:t>
            </a:r>
            <a:endParaRPr lang="nl-NL" dirty="0"/>
          </a:p>
        </p:txBody>
      </p:sp>
      <p:sp>
        <p:nvSpPr>
          <p:cNvPr id="19" name="Tijdelijke aanduiding voor tekst 25">
            <a:extLst>
              <a:ext uri="{FF2B5EF4-FFF2-40B4-BE49-F238E27FC236}">
                <a16:creationId xmlns:a16="http://schemas.microsoft.com/office/drawing/2014/main" id="{A32BD3A0-7BBE-DAC0-021D-9DECCB1B1C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635" y="339998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Now</a:t>
            </a:r>
            <a:endParaRPr lang="nl-NL" dirty="0"/>
          </a:p>
        </p:txBody>
      </p:sp>
      <p:sp>
        <p:nvSpPr>
          <p:cNvPr id="20" name="Tijdelijke aanduiding voor tekst 25">
            <a:extLst>
              <a:ext uri="{FF2B5EF4-FFF2-40B4-BE49-F238E27FC236}">
                <a16:creationId xmlns:a16="http://schemas.microsoft.com/office/drawing/2014/main" id="{DC1718EC-E379-553B-AE29-EAB7BC42E2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1635" y="432299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5</a:t>
            </a:r>
            <a:endParaRPr lang="nl-NL" dirty="0"/>
          </a:p>
        </p:txBody>
      </p:sp>
      <p:sp>
        <p:nvSpPr>
          <p:cNvPr id="21" name="Tijdelijke aanduiding voor tekst 25">
            <a:extLst>
              <a:ext uri="{FF2B5EF4-FFF2-40B4-BE49-F238E27FC236}">
                <a16:creationId xmlns:a16="http://schemas.microsoft.com/office/drawing/2014/main" id="{3E7B5C65-9BC8-EA83-9857-01883F5B66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1635" y="524599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98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A2D4CB3-A5C0-2E64-C689-03E78648A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418" y="5469"/>
            <a:ext cx="11573163" cy="685253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E50BB7-7A72-882F-26C4-901641D7C2F2}"/>
              </a:ext>
            </a:extLst>
          </p:cNvPr>
          <p:cNvSpPr txBox="1"/>
          <p:nvPr userDrawn="1"/>
        </p:nvSpPr>
        <p:spPr>
          <a:xfrm>
            <a:off x="3581400" y="476250"/>
            <a:ext cx="63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4800" spc="300" dirty="0">
                <a:solidFill>
                  <a:srgbClr val="0E0751"/>
                </a:solidFill>
                <a:latin typeface="Sequel" panose="00000500000000000000" pitchFamily="2" charset="0"/>
              </a:rPr>
              <a:t>Current item</a:t>
            </a:r>
            <a:endParaRPr lang="nl-NL" sz="4800" spc="300" dirty="0">
              <a:solidFill>
                <a:srgbClr val="0E0751"/>
              </a:solidFill>
              <a:latin typeface="Sequel" panose="00000500000000000000" pitchFamily="2" charset="0"/>
            </a:endParaRPr>
          </a:p>
        </p:txBody>
      </p:sp>
      <p:sp>
        <p:nvSpPr>
          <p:cNvPr id="12" name="Tijdelijke aanduiding voor afbeelding 15">
            <a:extLst>
              <a:ext uri="{FF2B5EF4-FFF2-40B4-BE49-F238E27FC236}">
                <a16:creationId xmlns:a16="http://schemas.microsoft.com/office/drawing/2014/main" id="{A2A266FF-9BFA-1860-4058-9E4924DB16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0725" y="2198688"/>
            <a:ext cx="6021388" cy="4378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tekst 17">
            <a:extLst>
              <a:ext uri="{FF2B5EF4-FFF2-40B4-BE49-F238E27FC236}">
                <a16:creationId xmlns:a16="http://schemas.microsoft.com/office/drawing/2014/main" id="{063990FA-637A-530D-2E14-6015153F55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4686" y="1556245"/>
            <a:ext cx="6343650" cy="1333500"/>
          </a:xfrm>
          <a:prstGeom prst="rect">
            <a:avLst/>
          </a:prstGeom>
        </p:spPr>
        <p:txBody>
          <a:bodyPr/>
          <a:lstStyle>
            <a:lvl2pPr marL="800100" indent="-342900">
              <a:buClr>
                <a:srgbClr val="2088BA"/>
              </a:buClr>
              <a:buSzPct val="125000"/>
              <a:buFont typeface="Arial" panose="020B0604020202020204" pitchFamily="34" charset="0"/>
              <a:buChar char="•"/>
              <a:defRPr/>
            </a:lvl2pPr>
          </a:lstStyle>
          <a:p>
            <a:pPr lvl="1"/>
            <a:endParaRPr lang="nl-NL" dirty="0"/>
          </a:p>
        </p:txBody>
      </p:sp>
      <p:sp>
        <p:nvSpPr>
          <p:cNvPr id="14" name="Tijdelijke aanduiding voor tekst 25">
            <a:extLst>
              <a:ext uri="{FF2B5EF4-FFF2-40B4-BE49-F238E27FC236}">
                <a16:creationId xmlns:a16="http://schemas.microsoft.com/office/drawing/2014/main" id="{A91A4D9F-7E15-C570-E864-DD279FE3E7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1636" y="63097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1</a:t>
            </a:r>
            <a:endParaRPr lang="nl-NL" dirty="0"/>
          </a:p>
        </p:txBody>
      </p:sp>
      <p:sp>
        <p:nvSpPr>
          <p:cNvPr id="15" name="Tijdelijke aanduiding voor tekst 25">
            <a:extLst>
              <a:ext uri="{FF2B5EF4-FFF2-40B4-BE49-F238E27FC236}">
                <a16:creationId xmlns:a16="http://schemas.microsoft.com/office/drawing/2014/main" id="{531CCDBF-110B-0FF2-3C05-599C90B9F9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1636" y="155397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2</a:t>
            </a:r>
            <a:endParaRPr lang="nl-NL" dirty="0"/>
          </a:p>
        </p:txBody>
      </p:sp>
      <p:sp>
        <p:nvSpPr>
          <p:cNvPr id="16" name="Tijdelijke aanduiding voor tekst 25">
            <a:extLst>
              <a:ext uri="{FF2B5EF4-FFF2-40B4-BE49-F238E27FC236}">
                <a16:creationId xmlns:a16="http://schemas.microsoft.com/office/drawing/2014/main" id="{3BB32758-F37C-8422-4EB5-C32A43CC33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635" y="247698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3</a:t>
            </a:r>
            <a:endParaRPr lang="nl-NL" dirty="0"/>
          </a:p>
        </p:txBody>
      </p:sp>
      <p:sp>
        <p:nvSpPr>
          <p:cNvPr id="17" name="Tijdelijke aanduiding voor tekst 25">
            <a:extLst>
              <a:ext uri="{FF2B5EF4-FFF2-40B4-BE49-F238E27FC236}">
                <a16:creationId xmlns:a16="http://schemas.microsoft.com/office/drawing/2014/main" id="{4524F80D-E50A-567A-DB9B-AF3A3CCE91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635" y="339998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4</a:t>
            </a:r>
            <a:endParaRPr lang="nl-NL" dirty="0"/>
          </a:p>
        </p:txBody>
      </p:sp>
      <p:sp>
        <p:nvSpPr>
          <p:cNvPr id="18" name="Tijdelijke aanduiding voor tekst 25">
            <a:extLst>
              <a:ext uri="{FF2B5EF4-FFF2-40B4-BE49-F238E27FC236}">
                <a16:creationId xmlns:a16="http://schemas.microsoft.com/office/drawing/2014/main" id="{5A9FD896-5084-2448-B540-5C0343EE5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1635" y="432299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Now</a:t>
            </a:r>
            <a:endParaRPr lang="nl-NL" dirty="0"/>
          </a:p>
        </p:txBody>
      </p:sp>
      <p:sp>
        <p:nvSpPr>
          <p:cNvPr id="19" name="Tijdelijke aanduiding voor tekst 25">
            <a:extLst>
              <a:ext uri="{FF2B5EF4-FFF2-40B4-BE49-F238E27FC236}">
                <a16:creationId xmlns:a16="http://schemas.microsoft.com/office/drawing/2014/main" id="{C4DF119D-F7D7-E0A4-38A7-2CDA03DD29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1635" y="524599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Item 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412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AA88541-E953-8E29-0F97-10B42DF76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542" y="-2673"/>
            <a:ext cx="11586915" cy="686067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C769375-5811-C20B-693C-A4E4C4574D00}"/>
              </a:ext>
            </a:extLst>
          </p:cNvPr>
          <p:cNvSpPr txBox="1"/>
          <p:nvPr userDrawn="1"/>
        </p:nvSpPr>
        <p:spPr>
          <a:xfrm>
            <a:off x="3581400" y="476250"/>
            <a:ext cx="63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4800" spc="300" dirty="0">
                <a:solidFill>
                  <a:srgbClr val="0E0751"/>
                </a:solidFill>
                <a:latin typeface="Sequel" panose="00000500000000000000" pitchFamily="2" charset="0"/>
              </a:rPr>
              <a:t>Current item</a:t>
            </a:r>
            <a:endParaRPr lang="nl-NL" sz="4800" spc="300" dirty="0">
              <a:solidFill>
                <a:srgbClr val="0E0751"/>
              </a:solidFill>
              <a:latin typeface="Sequel" panose="00000500000000000000" pitchFamily="2" charset="0"/>
            </a:endParaRPr>
          </a:p>
        </p:txBody>
      </p:sp>
      <p:sp>
        <p:nvSpPr>
          <p:cNvPr id="6" name="Tijdelijke aanduiding voor afbeelding 15">
            <a:extLst>
              <a:ext uri="{FF2B5EF4-FFF2-40B4-BE49-F238E27FC236}">
                <a16:creationId xmlns:a16="http://schemas.microsoft.com/office/drawing/2014/main" id="{A2288764-F417-4AF5-4DBB-9F7C2151E3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0725" y="2198688"/>
            <a:ext cx="6021388" cy="4378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652DC215-6C4E-389C-7FC6-11801EBCE8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80868" y="1553977"/>
            <a:ext cx="6343650" cy="1333500"/>
          </a:xfrm>
          <a:prstGeom prst="rect">
            <a:avLst/>
          </a:prstGeom>
        </p:spPr>
        <p:txBody>
          <a:bodyPr/>
          <a:lstStyle>
            <a:lvl2pPr marL="800100" indent="-342900">
              <a:buClr>
                <a:srgbClr val="2088BA"/>
              </a:buClr>
              <a:buSzPct val="125000"/>
              <a:buFont typeface="Arial" panose="020B0604020202020204" pitchFamily="34" charset="0"/>
              <a:buChar char="•"/>
              <a:defRPr/>
            </a:lvl2pPr>
          </a:lstStyle>
          <a:p>
            <a:pPr lvl="1"/>
            <a:endParaRPr lang="en-NL" dirty="0"/>
          </a:p>
        </p:txBody>
      </p:sp>
      <p:sp>
        <p:nvSpPr>
          <p:cNvPr id="8" name="Tijdelijke aanduiding voor tekst 25">
            <a:extLst>
              <a:ext uri="{FF2B5EF4-FFF2-40B4-BE49-F238E27FC236}">
                <a16:creationId xmlns:a16="http://schemas.microsoft.com/office/drawing/2014/main" id="{A0BB9015-B49B-8E7E-CC18-706C111B8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1636" y="63097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1</a:t>
            </a:r>
            <a:endParaRPr lang="nl-NL" dirty="0"/>
          </a:p>
        </p:txBody>
      </p:sp>
      <p:sp>
        <p:nvSpPr>
          <p:cNvPr id="9" name="Tijdelijke aanduiding voor tekst 25">
            <a:extLst>
              <a:ext uri="{FF2B5EF4-FFF2-40B4-BE49-F238E27FC236}">
                <a16:creationId xmlns:a16="http://schemas.microsoft.com/office/drawing/2014/main" id="{05D8B7F9-13FB-BAA1-7EF1-010B389BF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1636" y="155397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2</a:t>
            </a:r>
            <a:endParaRPr lang="nl-NL" dirty="0"/>
          </a:p>
        </p:txBody>
      </p:sp>
      <p:sp>
        <p:nvSpPr>
          <p:cNvPr id="10" name="Tijdelijke aanduiding voor tekst 25">
            <a:extLst>
              <a:ext uri="{FF2B5EF4-FFF2-40B4-BE49-F238E27FC236}">
                <a16:creationId xmlns:a16="http://schemas.microsoft.com/office/drawing/2014/main" id="{998F0B0A-5532-018F-E101-DBEC79BA13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635" y="247698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3</a:t>
            </a:r>
            <a:endParaRPr lang="nl-NL" dirty="0"/>
          </a:p>
        </p:txBody>
      </p:sp>
      <p:sp>
        <p:nvSpPr>
          <p:cNvPr id="11" name="Tijdelijke aanduiding voor tekst 25">
            <a:extLst>
              <a:ext uri="{FF2B5EF4-FFF2-40B4-BE49-F238E27FC236}">
                <a16:creationId xmlns:a16="http://schemas.microsoft.com/office/drawing/2014/main" id="{820DAA63-460A-AB85-7BE4-E654FD2A56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635" y="339998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4</a:t>
            </a:r>
            <a:endParaRPr lang="nl-NL" dirty="0"/>
          </a:p>
        </p:txBody>
      </p:sp>
      <p:sp>
        <p:nvSpPr>
          <p:cNvPr id="12" name="Tijdelijke aanduiding voor tekst 25">
            <a:extLst>
              <a:ext uri="{FF2B5EF4-FFF2-40B4-BE49-F238E27FC236}">
                <a16:creationId xmlns:a16="http://schemas.microsoft.com/office/drawing/2014/main" id="{D990D12B-D401-C218-666D-4FE155254B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1635" y="4322992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NL" dirty="0"/>
              <a:t>Item 5</a:t>
            </a:r>
            <a:endParaRPr lang="nl-NL" dirty="0"/>
          </a:p>
        </p:txBody>
      </p:sp>
      <p:sp>
        <p:nvSpPr>
          <p:cNvPr id="13" name="Tijdelijke aanduiding voor tekst 25">
            <a:extLst>
              <a:ext uri="{FF2B5EF4-FFF2-40B4-BE49-F238E27FC236}">
                <a16:creationId xmlns:a16="http://schemas.microsoft.com/office/drawing/2014/main" id="{1AC0C462-E4D8-E5CE-D000-14D61C0198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1635" y="5245997"/>
            <a:ext cx="1759239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E0751"/>
                </a:solidFill>
              </a:defRPr>
            </a:lvl1pPr>
          </a:lstStyle>
          <a:p>
            <a:pPr lvl="0"/>
            <a:r>
              <a:rPr lang="en-NL" dirty="0"/>
              <a:t>Now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125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5">
            <a:extLst>
              <a:ext uri="{FF2B5EF4-FFF2-40B4-BE49-F238E27FC236}">
                <a16:creationId xmlns:a16="http://schemas.microsoft.com/office/drawing/2014/main" id="{C7AB3B15-F51D-80A1-8A04-B5970E4CFF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24582" y="970762"/>
            <a:ext cx="6684214" cy="4257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D154D3F-A543-7D66-4F25-49197F67D588}"/>
              </a:ext>
            </a:extLst>
          </p:cNvPr>
          <p:cNvSpPr txBox="1"/>
          <p:nvPr userDrawn="1"/>
        </p:nvSpPr>
        <p:spPr>
          <a:xfrm>
            <a:off x="0" y="904875"/>
            <a:ext cx="423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4800" spc="300" dirty="0">
                <a:solidFill>
                  <a:srgbClr val="0B0146"/>
                </a:solidFill>
                <a:latin typeface="Sequel" panose="00000500000000000000" pitchFamily="2" charset="0"/>
              </a:rPr>
              <a:t>Questions?</a:t>
            </a:r>
            <a:r>
              <a:rPr lang="en-NL" sz="4800" spc="300" dirty="0">
                <a:latin typeface="Sequel" panose="00000500000000000000" pitchFamily="2" charset="0"/>
              </a:rPr>
              <a:t> </a:t>
            </a:r>
            <a:endParaRPr lang="nl-NL" sz="4800" spc="300" dirty="0">
              <a:latin typeface="Sequel" panose="00000500000000000000" pitchFamily="2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32776A8-0A6E-A082-5047-E60717A946CF}"/>
              </a:ext>
            </a:extLst>
          </p:cNvPr>
          <p:cNvSpPr txBox="1"/>
          <p:nvPr userDrawn="1"/>
        </p:nvSpPr>
        <p:spPr>
          <a:xfrm>
            <a:off x="9839325" y="632208"/>
            <a:ext cx="1943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600" dirty="0">
                <a:solidFill>
                  <a:srgbClr val="0B0146"/>
                </a:solidFill>
                <a:latin typeface="Helonia" panose="02000503040000020004" pitchFamily="2" charset="0"/>
              </a:rPr>
              <a:t>00/00/0000</a:t>
            </a:r>
            <a:endParaRPr lang="nl-NL" sz="1600" dirty="0">
              <a:solidFill>
                <a:srgbClr val="0B0146"/>
              </a:solidFill>
              <a:latin typeface="Helonia" panose="02000503040000020004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F5C1B89-0C7F-E091-7BA1-382C5D15809E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486025"/>
            <a:ext cx="12192000" cy="415368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41AE5C2-63AA-1EDB-7EE2-10CFA5C2EDF6}"/>
              </a:ext>
            </a:extLst>
          </p:cNvPr>
          <p:cNvSpPr txBox="1"/>
          <p:nvPr userDrawn="1"/>
        </p:nvSpPr>
        <p:spPr>
          <a:xfrm>
            <a:off x="638176" y="5562600"/>
            <a:ext cx="360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dirty="0">
                <a:solidFill>
                  <a:srgbClr val="0B0146"/>
                </a:solidFill>
                <a:latin typeface="Helonia" panose="02000503040000020004" pitchFamily="2" charset="0"/>
              </a:rPr>
              <a:t>Name contributor</a:t>
            </a:r>
            <a:endParaRPr lang="nl-NL" sz="1400" dirty="0">
              <a:solidFill>
                <a:srgbClr val="0B0146"/>
              </a:solidFill>
              <a:latin typeface="Helonia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4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25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hemel, buitenshuis, kleding, persoon&#10;&#10;Automatisch gegenereerde beschrijving">
            <a:extLst>
              <a:ext uri="{FF2B5EF4-FFF2-40B4-BE49-F238E27FC236}">
                <a16:creationId xmlns:a16="http://schemas.microsoft.com/office/drawing/2014/main" id="{D5DC095F-C185-F916-6C52-3FFA1B9E12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708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FD51D535-5810-873C-D65E-2014638D18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1185CC-09C8-11B6-1EF8-FBE076FB31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910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8B41892-8B69-283F-5BD2-825E33DF00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Clr>
                <a:srgbClr val="2088BA"/>
              </a:buClr>
              <a:buSzPct val="125000"/>
            </a:pPr>
            <a:r>
              <a:rPr lang="en-NL" dirty="0"/>
              <a:t>Bullet point 1</a:t>
            </a:r>
          </a:p>
          <a:p>
            <a:pPr>
              <a:buClr>
                <a:srgbClr val="2088BA"/>
              </a:buClr>
              <a:buSzPct val="125000"/>
            </a:pPr>
            <a:r>
              <a:rPr lang="en-NL" dirty="0"/>
              <a:t>Bullet point 2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EB472B0-87BB-96C8-8A63-28EFDC93F5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C5C48B-5B93-ADD2-D9A1-1E0A3CB833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22875D0-2B74-2675-C8B8-619F3930D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19CD0D8-E291-9E3A-E312-35ACE26904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7347BFA-F9C5-17C2-40FD-5F61DC4E9E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771A225-01DC-CC77-5FE4-4721DF955B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17535C3-3789-1122-DB97-B500779EE5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44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7DC47247-ED83-5CDB-D595-06E1686F39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722FF9-3090-FC26-7FD7-B1FC2B915F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27053" y="1553977"/>
            <a:ext cx="6343650" cy="1333500"/>
          </a:xfrm>
        </p:spPr>
        <p:txBody>
          <a:bodyPr/>
          <a:lstStyle/>
          <a:p>
            <a:pPr>
              <a:buClr>
                <a:srgbClr val="2088BA"/>
              </a:buClr>
              <a:buSzPct val="125000"/>
            </a:pPr>
            <a:r>
              <a:rPr lang="en-NL" dirty="0"/>
              <a:t>Bullet point 1 </a:t>
            </a:r>
          </a:p>
          <a:p>
            <a:pPr>
              <a:buClr>
                <a:srgbClr val="2088BA"/>
              </a:buClr>
              <a:buSzPct val="125000"/>
            </a:pPr>
            <a:r>
              <a:rPr lang="en-NL" dirty="0"/>
              <a:t>Bullet point 2</a:t>
            </a:r>
          </a:p>
          <a:p>
            <a:pPr>
              <a:buClr>
                <a:srgbClr val="2088BA"/>
              </a:buClr>
              <a:buSzPct val="125000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7CD137-984C-A50D-BF68-53E2FD5EB1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8ECE25-F4D4-6B5C-9EC0-5B44C5F23A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FCB4731-BFED-1CC2-8115-67B8FD5D48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A212C70-1A4F-4D63-F174-CD5B198378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1C5F803-644B-1FD7-12E5-D3E38074C0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F50EABE-CBAA-EE27-598F-71442EC48D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43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7B7F2DD9-D7D9-49FE-536F-EF485D5B2D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7DADB8-0CD8-6EF9-F3AA-C7C9FBB0E2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Clr>
                <a:srgbClr val="2088BA"/>
              </a:buClr>
              <a:buSzPct val="125000"/>
            </a:pPr>
            <a:r>
              <a:rPr lang="en-NL" dirty="0"/>
              <a:t>Bullet point 1</a:t>
            </a:r>
          </a:p>
          <a:p>
            <a:pPr>
              <a:buClr>
                <a:srgbClr val="2088BA"/>
              </a:buClr>
              <a:buSzPct val="125000"/>
            </a:pPr>
            <a:r>
              <a:rPr lang="en-NL" dirty="0"/>
              <a:t>Bullet point 2</a:t>
            </a:r>
          </a:p>
          <a:p>
            <a:pPr>
              <a:buClr>
                <a:srgbClr val="2088BA"/>
              </a:buClr>
              <a:buSzPct val="125000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845A57-FB0A-9689-6B84-B820BC7298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3D6E58-BE3D-5D5A-3207-C44F29DCEB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89E0A7A-45A1-A182-9C0B-5D2E996C1E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50B49B4-2416-9C46-B8E6-E3463E69BC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CDD6708-1E94-5BB1-A088-DEBA7AEC5F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E479645-D07C-57FE-6C38-10401A082E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27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DDF6D638-DCF2-655E-9E30-ED5A752751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1FA8C0-E207-B13B-67BD-873D90006F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Clr>
                <a:srgbClr val="2088BA"/>
              </a:buClr>
              <a:buSzPct val="125000"/>
            </a:pPr>
            <a:r>
              <a:rPr lang="en-NL" dirty="0"/>
              <a:t>Bullet point 1 </a:t>
            </a:r>
          </a:p>
          <a:p>
            <a:pPr>
              <a:buClr>
                <a:srgbClr val="2088BA"/>
              </a:buClr>
              <a:buSzPct val="125000"/>
            </a:pPr>
            <a:r>
              <a:rPr lang="nl-NL" dirty="0"/>
              <a:t>B</a:t>
            </a:r>
            <a:r>
              <a:rPr lang="en-NL" dirty="0" err="1"/>
              <a:t>ullet</a:t>
            </a:r>
            <a:r>
              <a:rPr lang="en-NL" dirty="0"/>
              <a:t> point 2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9384D5-38F5-8F39-5409-A827D71E85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5ABD7F3-270B-E192-80E1-CEC495997F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12C0657-26CF-F07A-6F5F-7B3475D100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B881C7B-A20F-4851-FCDE-CE455AD4B9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BADC48-CA73-1219-9AF0-521504D76C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69343DC-6D9A-44F8-6369-AE65EDD3E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38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D7EB1CD6-4C3B-7835-79F6-B881DCD7D0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782881-1ECC-9C6F-0B61-86D9857556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Clr>
                <a:srgbClr val="2088BA"/>
              </a:buClr>
              <a:buSzPct val="125000"/>
            </a:pPr>
            <a:r>
              <a:rPr lang="en-NL" dirty="0"/>
              <a:t>Bullet point 1 </a:t>
            </a:r>
          </a:p>
          <a:p>
            <a:pPr>
              <a:buClr>
                <a:srgbClr val="2088BA"/>
              </a:buClr>
              <a:buSzPct val="125000"/>
            </a:pPr>
            <a:r>
              <a:rPr lang="nl-NL" dirty="0"/>
              <a:t>B</a:t>
            </a:r>
            <a:r>
              <a:rPr lang="en-NL" dirty="0" err="1"/>
              <a:t>ullet</a:t>
            </a:r>
            <a:r>
              <a:rPr lang="en-NL" dirty="0"/>
              <a:t> point 2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823385-0F22-FAB2-93BF-182415F7B0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567478-6D91-1FF9-32C6-608D0587F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818D549-4DBF-4826-E551-453CC90215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687ACD-FBA3-D019-6EDC-9DA2E2E819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780BFF6-754B-E9DA-53FA-A3A8156F8E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36A777A-7F70-CDC3-3841-9918D8FB65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35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2BB7DCEE-0F0E-A288-AC8D-2CE44AA2D4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6402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oude">
      <a:majorFont>
        <a:latin typeface="Sequel"/>
        <a:ea typeface=""/>
        <a:cs typeface=""/>
      </a:majorFont>
      <a:minorFont>
        <a:latin typeface="Helon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32</Words>
  <Application>Microsoft Office PowerPoint</Application>
  <PresentationFormat>Breedbeeld</PresentationFormat>
  <Paragraphs>10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Helonia</vt:lpstr>
      <vt:lpstr>Sequel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Nouk</dc:creator>
  <cp:lastModifiedBy>Quirine Steentjes</cp:lastModifiedBy>
  <cp:revision>2</cp:revision>
  <dcterms:created xsi:type="dcterms:W3CDTF">2023-02-23T20:59:48Z</dcterms:created>
  <dcterms:modified xsi:type="dcterms:W3CDTF">2023-11-21T13:48:00Z</dcterms:modified>
</cp:coreProperties>
</file>